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314" r:id="rId14"/>
    <p:sldId id="315" r:id="rId15"/>
    <p:sldId id="316" r:id="rId16"/>
    <p:sldId id="278" r:id="rId17"/>
    <p:sldId id="271" r:id="rId18"/>
    <p:sldId id="272" r:id="rId19"/>
    <p:sldId id="273" r:id="rId20"/>
    <p:sldId id="317" r:id="rId21"/>
    <p:sldId id="275" r:id="rId22"/>
    <p:sldId id="318" r:id="rId23"/>
    <p:sldId id="277" r:id="rId24"/>
    <p:sldId id="280" r:id="rId25"/>
    <p:sldId id="319" r:id="rId26"/>
    <p:sldId id="282" r:id="rId27"/>
    <p:sldId id="283" r:id="rId28"/>
    <p:sldId id="284" r:id="rId29"/>
    <p:sldId id="299" r:id="rId30"/>
    <p:sldId id="285" r:id="rId31"/>
    <p:sldId id="320" r:id="rId32"/>
    <p:sldId id="287" r:id="rId33"/>
    <p:sldId id="288" r:id="rId34"/>
    <p:sldId id="289" r:id="rId35"/>
    <p:sldId id="290" r:id="rId36"/>
    <p:sldId id="291" r:id="rId37"/>
    <p:sldId id="321" r:id="rId38"/>
    <p:sldId id="293" r:id="rId39"/>
    <p:sldId id="294" r:id="rId40"/>
    <p:sldId id="300" r:id="rId41"/>
    <p:sldId id="322" r:id="rId42"/>
    <p:sldId id="323" r:id="rId43"/>
    <p:sldId id="324" r:id="rId44"/>
    <p:sldId id="301" r:id="rId45"/>
    <p:sldId id="302" r:id="rId46"/>
    <p:sldId id="303" r:id="rId47"/>
    <p:sldId id="304" r:id="rId48"/>
    <p:sldId id="305" r:id="rId49"/>
    <p:sldId id="326" r:id="rId50"/>
    <p:sldId id="307" r:id="rId51"/>
    <p:sldId id="308" r:id="rId52"/>
    <p:sldId id="309" r:id="rId53"/>
    <p:sldId id="310" r:id="rId54"/>
    <p:sldId id="311" r:id="rId55"/>
    <p:sldId id="325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C8121-E5D7-954F-8D3D-E47735E56747}" type="datetimeFigureOut">
              <a:rPr kumimoji="1" lang="zh-CN" altLang="en-US" smtClean="0"/>
              <a:t>2018/11/30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62EA2-C666-C743-A052-87262CDA18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3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62EA2-C666-C743-A052-87262CDA188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49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BD4-3E16-C145-8F55-B06F2C812F4E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EB45-2491-6F4B-BDA0-7A621E1C8BA6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594-6C00-2540-B361-27C2AEE2C40E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172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56DE-369A-2A4B-B151-E8EBEF8B19AF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BFDB4E5-0AC2-3F4D-8279-2B9C42DDC203}" type="datetime1">
              <a:rPr lang="zh-CN" altLang="en-US" smtClean="0"/>
              <a:t>2018/11/30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D61-8CD8-A749-A952-1D8CD674EED8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B86DA-EB92-4943-BD74-5B00E68E30BC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1659-57C2-054A-85CE-5148659BF1EB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DB7F-0448-B841-8BEF-C647A13BC1BE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226B-5693-164D-B7F3-AE49D91AE596}" type="datetime1">
              <a:rPr lang="zh-CN" altLang="en-US" smtClean="0"/>
              <a:t>2018/11/30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81DBA-4974-1C4C-84FD-01FC22CCCD72}" type="datetime1">
              <a:rPr lang="zh-CN" altLang="en-US" smtClean="0"/>
              <a:t>2018/11/30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00422F2-6EA1-3441-827C-44944C64D9DC}" type="datetime1">
              <a:rPr lang="zh-CN" altLang="en-US" smtClean="0"/>
              <a:t>2018/11/30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6600" dirty="0" smtClean="0"/>
              <a:t>GRE</a:t>
            </a:r>
            <a:r>
              <a:rPr kumimoji="1" lang="zh-CN" altLang="en-US" sz="6600" dirty="0" smtClean="0"/>
              <a:t>数学考前考点突击班</a:t>
            </a:r>
            <a:endParaRPr kumimoji="1" lang="zh-CN" altLang="en-US" sz="6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7" y="359767"/>
            <a:ext cx="5270500" cy="641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ABC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/>
              <a:t>9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1" y="345554"/>
            <a:ext cx="5397500" cy="430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6" y="328621"/>
            <a:ext cx="5168900" cy="5422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lang="zh-CN" altLang="en-US" dirty="0"/>
              <a:t>数字</a:t>
            </a:r>
            <a:r>
              <a:rPr lang="en-US" altLang="zh-CN" dirty="0"/>
              <a:t>1575</a:t>
            </a:r>
            <a:r>
              <a:rPr lang="zh-CN" altLang="en-US" dirty="0"/>
              <a:t>有多少个</a:t>
            </a:r>
            <a:r>
              <a:rPr lang="en-US" altLang="zh-CN" dirty="0"/>
              <a:t>positive factors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68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12. </a:t>
            </a:r>
            <a:r>
              <a:rPr lang="en-US" altLang="zh-CN" dirty="0"/>
              <a:t>1-2000</a:t>
            </a:r>
            <a:r>
              <a:rPr lang="zh-CN" altLang="en-US" dirty="0"/>
              <a:t>（</a:t>
            </a:r>
            <a:r>
              <a:rPr lang="en-US" altLang="zh-CN" dirty="0"/>
              <a:t>inclusive</a:t>
            </a:r>
            <a:r>
              <a:rPr lang="zh-CN" altLang="en-US" dirty="0"/>
              <a:t>），既是完全平方又是完全立方数的个数。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15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只用</a:t>
            </a:r>
            <a:r>
              <a:rPr lang="en-US" altLang="zh-CN" dirty="0"/>
              <a:t>6</a:t>
            </a:r>
            <a:r>
              <a:rPr lang="zh-CN" altLang="en-US" dirty="0"/>
              <a:t>和</a:t>
            </a:r>
            <a:r>
              <a:rPr lang="en-US" altLang="zh-CN" dirty="0"/>
              <a:t>7</a:t>
            </a:r>
            <a:r>
              <a:rPr lang="zh-CN" altLang="en-US" dirty="0"/>
              <a:t>组成的三位数在</a:t>
            </a:r>
            <a:r>
              <a:rPr lang="en-US" altLang="zh-CN" dirty="0"/>
              <a:t>600</a:t>
            </a:r>
            <a:r>
              <a:rPr lang="zh-CN" altLang="en-US" dirty="0"/>
              <a:t>到</a:t>
            </a:r>
            <a:r>
              <a:rPr lang="en-US" altLang="zh-CN" dirty="0"/>
              <a:t>770</a:t>
            </a:r>
            <a:r>
              <a:rPr lang="zh-CN" altLang="en-US" dirty="0"/>
              <a:t>（</a:t>
            </a:r>
            <a:r>
              <a:rPr lang="en-US" altLang="zh-CN" dirty="0"/>
              <a:t>inclusive</a:t>
            </a:r>
            <a:r>
              <a:rPr lang="zh-CN" altLang="en-US" dirty="0"/>
              <a:t>）之间有多少个数字。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75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第二章 代数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68053"/>
            <a:ext cx="5346700" cy="5092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smtClean="0"/>
              <a:t>D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3" y="390144"/>
            <a:ext cx="407670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4" y="415561"/>
            <a:ext cx="4635500" cy="431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smtClean="0"/>
              <a:t>D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第一章 算数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lang="zh-CN" altLang="en-US" dirty="0"/>
              <a:t>一个化学反应中有两种物质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的四倍数量，反应后</a:t>
            </a:r>
            <a:r>
              <a:rPr lang="en-US" altLang="zh-CN" dirty="0"/>
              <a:t>A</a:t>
            </a:r>
            <a:r>
              <a:rPr lang="zh-CN" altLang="en-US" dirty="0"/>
              <a:t>有</a:t>
            </a:r>
            <a:r>
              <a:rPr lang="en-US" altLang="zh-CN" dirty="0"/>
              <a:t>1/4</a:t>
            </a:r>
            <a:r>
              <a:rPr lang="zh-CN" altLang="en-US" dirty="0"/>
              <a:t>变成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有</a:t>
            </a:r>
            <a:r>
              <a:rPr lang="en-US" altLang="zh-CN" dirty="0"/>
              <a:t>1/4</a:t>
            </a:r>
            <a:r>
              <a:rPr lang="zh-CN" altLang="en-US" dirty="0"/>
              <a:t>变成</a:t>
            </a:r>
            <a:r>
              <a:rPr lang="en-US" altLang="zh-CN" dirty="0"/>
              <a:t>A</a:t>
            </a:r>
            <a:r>
              <a:rPr lang="zh-CN" altLang="en-US" dirty="0"/>
              <a:t>，问反应后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的比例。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7:13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7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8" y="408170"/>
            <a:ext cx="5257800" cy="4152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 </a:t>
            </a:r>
            <a:r>
              <a:rPr lang="en-US" altLang="zh-CN" dirty="0"/>
              <a:t>7</a:t>
            </a:r>
            <a:r>
              <a:rPr lang="zh-CN" altLang="en-US" dirty="0"/>
              <a:t>个人做游戏，每局两个人玩，每两个人都要玩</a:t>
            </a:r>
            <a:r>
              <a:rPr lang="en-US" altLang="zh-CN" dirty="0"/>
              <a:t>5</a:t>
            </a:r>
            <a:r>
              <a:rPr lang="zh-CN" altLang="en-US" dirty="0"/>
              <a:t>次，问</a:t>
            </a:r>
            <a:r>
              <a:rPr lang="en-US" altLang="zh-CN" dirty="0"/>
              <a:t>7</a:t>
            </a:r>
            <a:r>
              <a:rPr lang="zh-CN" altLang="en-US" dirty="0"/>
              <a:t>个人总共要玩多少次。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105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70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2" y="371475"/>
            <a:ext cx="9461500" cy="266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7367" y="500062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351155"/>
            <a:ext cx="4394200" cy="609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smtClean="0"/>
              <a:t>D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lang="zh-CN" altLang="en-US" dirty="0"/>
              <a:t>一共有</a:t>
            </a:r>
            <a:r>
              <a:rPr lang="en-US" altLang="zh-CN" dirty="0"/>
              <a:t>10</a:t>
            </a:r>
            <a:r>
              <a:rPr lang="zh-CN" altLang="en-US" dirty="0"/>
              <a:t>天，三个人出席课堂的时间分别是</a:t>
            </a:r>
            <a:r>
              <a:rPr lang="en-US" altLang="zh-CN" dirty="0"/>
              <a:t>6</a:t>
            </a:r>
            <a:r>
              <a:rPr lang="zh-CN" altLang="en-US" dirty="0"/>
              <a:t>天，</a:t>
            </a:r>
            <a:r>
              <a:rPr lang="en-US" altLang="zh-CN" dirty="0"/>
              <a:t>7</a:t>
            </a:r>
            <a:r>
              <a:rPr lang="zh-CN" altLang="en-US" dirty="0"/>
              <a:t>天，</a:t>
            </a:r>
            <a:r>
              <a:rPr lang="en-US" altLang="zh-CN" dirty="0"/>
              <a:t>8</a:t>
            </a:r>
            <a:r>
              <a:rPr lang="zh-CN" altLang="en-US" dirty="0"/>
              <a:t>天，然后有且只有</a:t>
            </a:r>
            <a:r>
              <a:rPr lang="en-US" altLang="zh-CN" dirty="0"/>
              <a:t>1</a:t>
            </a:r>
            <a:r>
              <a:rPr lang="zh-CN" altLang="en-US" dirty="0"/>
              <a:t>天三个人同时出席课堂，问有多少天刚好只有两个学生出席课堂。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773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407670"/>
            <a:ext cx="4053840" cy="6408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03860"/>
            <a:ext cx="4305300" cy="4902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0.25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426720"/>
            <a:ext cx="3502025" cy="6138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ABC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第三章 几何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4774"/>
            <a:ext cx="5447503" cy="5852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352425"/>
            <a:ext cx="4572000" cy="5372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smtClean="0"/>
              <a:t>D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zh-CN" altLang="en-US" dirty="0" smtClean="0"/>
              <a:t>三角形</a:t>
            </a:r>
            <a:r>
              <a:rPr lang="zh-CN" altLang="en-US" dirty="0"/>
              <a:t>三边比是</a:t>
            </a:r>
            <a:r>
              <a:rPr lang="en-US" altLang="zh-CN" dirty="0"/>
              <a:t>3:5:7</a:t>
            </a:r>
            <a:r>
              <a:rPr lang="zh-CN" altLang="en-US" dirty="0"/>
              <a:t>，问最大角和</a:t>
            </a:r>
            <a:r>
              <a:rPr lang="en-US" altLang="zh-CN" dirty="0" smtClean="0"/>
              <a:t>84°</a:t>
            </a:r>
            <a:r>
              <a:rPr lang="zh-CN" altLang="en-US" dirty="0" smtClean="0"/>
              <a:t>相比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84</a:t>
            </a:r>
            <a:r>
              <a:rPr kumimoji="1" lang="zh-CN" altLang="en-US" dirty="0" smtClean="0"/>
              <a:t>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43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396875"/>
            <a:ext cx="4622800" cy="4622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337497"/>
            <a:ext cx="5372100" cy="4813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4" y="361950"/>
            <a:ext cx="5257800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437654"/>
            <a:ext cx="4216400" cy="5956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" y="344170"/>
            <a:ext cx="5321300" cy="5702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/>
              <a:t>个三角形两边长度分别是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，所有的角都小于</a:t>
            </a:r>
            <a:r>
              <a:rPr lang="en-US" altLang="zh-CN" dirty="0"/>
              <a:t>90</a:t>
            </a:r>
            <a:r>
              <a:rPr lang="zh-CN" altLang="en-US" dirty="0"/>
              <a:t>度，问第三边长度的取值范围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答案：根号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  到    </a:t>
            </a:r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9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42900"/>
            <a:ext cx="4813300" cy="5905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74650"/>
            <a:ext cx="4394200" cy="6184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9" y="307402"/>
            <a:ext cx="5384800" cy="4864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8603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第四章 资料分析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有</a:t>
            </a:r>
            <a:r>
              <a:rPr lang="en-US" altLang="zh-CN" dirty="0"/>
              <a:t>5</a:t>
            </a:r>
            <a:r>
              <a:rPr lang="zh-CN" altLang="en-US" dirty="0"/>
              <a:t>对龙凤胎共</a:t>
            </a:r>
            <a:r>
              <a:rPr lang="en-US" altLang="zh-CN" dirty="0"/>
              <a:t>10</a:t>
            </a:r>
            <a:r>
              <a:rPr lang="zh-CN" altLang="en-US" dirty="0"/>
              <a:t>个人，要从这</a:t>
            </a:r>
            <a:r>
              <a:rPr lang="en-US" altLang="zh-CN" dirty="0"/>
              <a:t>5</a:t>
            </a:r>
            <a:r>
              <a:rPr lang="zh-CN" altLang="en-US" dirty="0"/>
              <a:t>对龙凤胎里面选</a:t>
            </a:r>
            <a:r>
              <a:rPr lang="en-US" altLang="zh-CN" dirty="0"/>
              <a:t>4</a:t>
            </a:r>
            <a:r>
              <a:rPr lang="zh-CN" altLang="en-US" dirty="0"/>
              <a:t>个人，</a:t>
            </a:r>
            <a:r>
              <a:rPr lang="en-US" altLang="zh-CN" dirty="0"/>
              <a:t>2</a:t>
            </a:r>
            <a:r>
              <a:rPr lang="zh-CN" altLang="en-US" dirty="0"/>
              <a:t>男</a:t>
            </a:r>
            <a:r>
              <a:rPr lang="en-US" altLang="zh-CN" dirty="0"/>
              <a:t>2</a:t>
            </a:r>
            <a:r>
              <a:rPr lang="zh-CN" altLang="en-US" dirty="0"/>
              <a:t>女，且每一对龙凤胎最多只能选</a:t>
            </a:r>
            <a:r>
              <a:rPr lang="en-US" altLang="zh-CN" dirty="0"/>
              <a:t>1</a:t>
            </a:r>
            <a:r>
              <a:rPr lang="zh-CN" altLang="en-US" dirty="0"/>
              <a:t>个人，问有多少种选法。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30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8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zh-CN" altLang="en-US" dirty="0"/>
              <a:t>有</a:t>
            </a:r>
            <a:r>
              <a:rPr lang="en-US" altLang="zh-CN" dirty="0"/>
              <a:t>AB</a:t>
            </a:r>
            <a:r>
              <a:rPr lang="zh-CN" altLang="en-US" dirty="0"/>
              <a:t>两组人，</a:t>
            </a:r>
            <a:r>
              <a:rPr lang="en-US" altLang="zh-CN" dirty="0"/>
              <a:t>A</a:t>
            </a:r>
            <a:r>
              <a:rPr lang="zh-CN" altLang="en-US" dirty="0"/>
              <a:t>组男生</a:t>
            </a:r>
            <a:r>
              <a:rPr lang="en-US" altLang="zh-CN" dirty="0"/>
              <a:t>20</a:t>
            </a:r>
            <a:r>
              <a:rPr lang="zh-CN" altLang="en-US" dirty="0"/>
              <a:t>人，女生</a:t>
            </a:r>
            <a:r>
              <a:rPr lang="en-US" altLang="zh-CN" dirty="0"/>
              <a:t>40</a:t>
            </a:r>
            <a:r>
              <a:rPr lang="zh-CN" altLang="en-US" dirty="0"/>
              <a:t>人，</a:t>
            </a:r>
            <a:r>
              <a:rPr lang="en-US" altLang="zh-CN" dirty="0"/>
              <a:t>B</a:t>
            </a:r>
            <a:r>
              <a:rPr lang="zh-CN" altLang="en-US" dirty="0"/>
              <a:t>组男生至少</a:t>
            </a:r>
            <a:r>
              <a:rPr lang="en-US" altLang="zh-CN" dirty="0"/>
              <a:t>7</a:t>
            </a:r>
            <a:r>
              <a:rPr lang="zh-CN" altLang="en-US" dirty="0"/>
              <a:t>人和一些女生，从两个组各选一个人，选到的两人都是男生的概率小于或等于</a:t>
            </a:r>
            <a:r>
              <a:rPr lang="en-US" altLang="zh-CN" dirty="0"/>
              <a:t>1/15</a:t>
            </a:r>
            <a:r>
              <a:rPr lang="zh-CN" altLang="en-US" dirty="0"/>
              <a:t>的情况。问下列说法哪个一定是正确的（不定项选择）</a:t>
            </a:r>
          </a:p>
          <a:p>
            <a:r>
              <a:rPr lang="en-US" altLang="zh-CN" dirty="0"/>
              <a:t>A. the number of people in group B is greater than 34. </a:t>
            </a:r>
          </a:p>
          <a:p>
            <a:r>
              <a:rPr lang="en-US" altLang="zh-CN" dirty="0"/>
              <a:t>B. the number of girls in group B is greater than 32. </a:t>
            </a:r>
          </a:p>
          <a:p>
            <a:r>
              <a:rPr lang="en-US" altLang="zh-CN" dirty="0"/>
              <a:t>C. the number of girl in group B is less than 34.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430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 </a:t>
            </a:r>
            <a:r>
              <a:rPr lang="en-US" altLang="zh-CN" dirty="0" smtClean="0"/>
              <a:t>Someone </a:t>
            </a:r>
            <a:r>
              <a:rPr lang="en-US" altLang="zh-CN" dirty="0"/>
              <a:t>needs to import a number of sets of bottles. Each bottle charges $12.04, and it also charges $4.8 for shipping each set (not single bottle but a whole set). The standard deviation of numbers of bottles in each set is 1.5. What is the standard deviation of the prices for each set?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18.06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59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309880"/>
            <a:ext cx="5207000" cy="5753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347980"/>
            <a:ext cx="5168900" cy="6261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14960"/>
            <a:ext cx="4991100" cy="6108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D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41630"/>
            <a:ext cx="5016500" cy="5753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407670"/>
            <a:ext cx="4920615" cy="6174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BCDEF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四</a:t>
            </a:r>
            <a:r>
              <a:rPr lang="zh-CN" altLang="en-US" dirty="0"/>
              <a:t>个人分配到三个房间（三个房间的性质是定的，一个房间是双人间，两个房间是单人间），其中有两个房间只能住一个人，有一个房间可以住两个人，四个人中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不能住在一个房间，问一共有多少种房间的分法。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86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8" y="276173"/>
            <a:ext cx="5346700" cy="5016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8603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330835"/>
            <a:ext cx="5054600" cy="4610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11.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419735"/>
            <a:ext cx="5041900" cy="5054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43535"/>
            <a:ext cx="5029200" cy="6121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BC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13.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96545"/>
            <a:ext cx="5143500" cy="614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34645"/>
            <a:ext cx="5207000" cy="6172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15.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个包里只有数量相等的红球和绿球，没有其他球。一个人先从包里拿一个球，不放回后再拿一个球，问下面那个选项的概率是</a:t>
            </a:r>
            <a:r>
              <a:rPr lang="en-US" altLang="zh-CN" dirty="0"/>
              <a:t>1/2</a:t>
            </a:r>
            <a:r>
              <a:rPr lang="zh-CN" altLang="en-US" dirty="0"/>
              <a:t>。（不定项选择题）</a:t>
            </a:r>
            <a:r>
              <a:rPr lang="en-US" altLang="zh-CN" dirty="0"/>
              <a:t>A. </a:t>
            </a:r>
            <a:r>
              <a:rPr lang="zh-CN" altLang="en-US" dirty="0"/>
              <a:t>第一个球是绿球 </a:t>
            </a:r>
            <a:r>
              <a:rPr lang="en-US" altLang="zh-CN" dirty="0"/>
              <a:t>B. </a:t>
            </a:r>
            <a:r>
              <a:rPr lang="zh-CN" altLang="en-US" dirty="0"/>
              <a:t>第二个球是绿球 </a:t>
            </a:r>
            <a:r>
              <a:rPr lang="en-US" altLang="zh-CN" dirty="0"/>
              <a:t>C. </a:t>
            </a:r>
            <a:r>
              <a:rPr lang="zh-CN" altLang="en-US" dirty="0"/>
              <a:t>两次中只有一个球是绿球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482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6" y="403479"/>
            <a:ext cx="4445000" cy="6184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68" y="343004"/>
            <a:ext cx="5321300" cy="3263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4" y="394506"/>
            <a:ext cx="4766221" cy="62434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8" y="327701"/>
            <a:ext cx="5207000" cy="4673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微信公众号：张巍老师</a:t>
            </a:r>
            <a:r>
              <a:rPr lang="en-US" altLang="zh-CN" smtClean="0"/>
              <a:t>GRE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8" y="478409"/>
            <a:ext cx="5194300" cy="6159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6613" y="257175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答案：</a:t>
            </a:r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木头类型</Template>
  <TotalTime>20</TotalTime>
  <Words>1318</Words>
  <Application>Microsoft Macintosh PowerPoint</Application>
  <PresentationFormat>宽屏</PresentationFormat>
  <Paragraphs>218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Calibri</vt:lpstr>
      <vt:lpstr>DengXian</vt:lpstr>
      <vt:lpstr>Rockwell</vt:lpstr>
      <vt:lpstr>Rockwell Condensed</vt:lpstr>
      <vt:lpstr>Rockwell Extra Bold</vt:lpstr>
      <vt:lpstr>Wingdings</vt:lpstr>
      <vt:lpstr>方正姚体</vt:lpstr>
      <vt:lpstr>木活字</vt:lpstr>
      <vt:lpstr>GRE数学考前考点突击班</vt:lpstr>
      <vt:lpstr>第一章 算数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代数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几何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 资料分析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巍 张</dc:creator>
  <cp:lastModifiedBy>Microsoft Office 用户</cp:lastModifiedBy>
  <cp:revision>191</cp:revision>
  <dcterms:created xsi:type="dcterms:W3CDTF">2018-04-12T03:11:00Z</dcterms:created>
  <dcterms:modified xsi:type="dcterms:W3CDTF">2018-11-30T05:16:27Z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